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364" autoAdjust="0"/>
  </p:normalViewPr>
  <p:slideViewPr>
    <p:cSldViewPr snapToGrid="0">
      <p:cViewPr varScale="1">
        <p:scale>
          <a:sx n="61" d="100"/>
          <a:sy n="61" d="100"/>
        </p:scale>
        <p:origin x="99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0CE6B-F115-4573-9162-FE9E9ED6BF35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D95D-FA9F-437C-9132-4240A9F741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64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634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36B02-260C-5F1F-3174-431F89F6E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4C9862-B2DF-4C60-740A-43DD27660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E98028-A086-FBDD-7B79-A761DE42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6735A2-FADE-7E9D-56C6-F21A9889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F625AD-E4F2-9A46-B531-CADCEBF6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5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C2E06-E7D6-7D09-B4A8-784B1656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8129307-524C-53E8-1DEA-7C65A883A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55A154-3120-9BF3-987A-BDF7AEF8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B9A2C19-D1CD-BBC6-C274-9A575E481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5F94B1-D58E-1F0A-8278-99982A01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69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A9D468-B2B9-B808-2C75-1B7ADCC7C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059706E-B7CB-4315-9859-6A6A85C89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F68818-AC60-94F4-4CE9-051C30D3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CA6ABF-5B48-B16F-8206-ED98C317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123786-D32D-9756-F820-76A3D38B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B53A8F-4CDC-EDB1-C862-58DA9C09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6B0FDE-47C9-39E8-4ED3-95F9F0157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3488DFF-DFDC-F74F-4F6B-736B71CD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165D98C-8EF8-6DD8-880D-227E8EA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1C633-AFBD-1002-99CC-519EF84B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910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504125-462C-C094-4577-DECCD567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438F5E-FF81-7EF7-9685-FEE45453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AE4B90-A9FF-07C5-A2FF-8B8C3C1D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BF5AD2-8ACB-DFDD-3194-9EFF37DBC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3D66D0-5AC1-BDB2-A858-98EFB748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2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BA381-39E0-D833-7660-54FB7DDD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43278F-D9B8-7074-94E7-6DB6D66D5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F89446D-00D0-8658-86F3-B0203EA8B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69289BE-6178-292E-73F7-D973611D3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58144C-F074-D742-AC94-126FD419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63B35FC-A61A-FCF2-5DB8-99F82A54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3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533CF-EEEB-B00F-5EC5-AC0CC808C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B5E85D-750D-E496-07F8-044ABF82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4CBBB6-C41C-55B5-FC86-ACCBB9CD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F395B47-1AAC-387B-FD39-92AB090D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115C36A-F925-948C-E9DA-AAD8121E2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D850E55-46D7-91BA-3923-F07D0BA1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41C4ACC-208D-E0BC-5B6D-755D2A47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CCD2F3-7360-FE1F-451B-C77B5B78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50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24E1D-7A49-E956-6042-4F457DFF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9E65EC2-DC09-FE6E-D4D3-A16608DD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E401A93-665E-F4B4-B70F-D14674F8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AAF2BAF-F038-A776-EF7C-7303007F9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42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14B54FB-91CF-BA3B-25A5-1CA3284A7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D232BA-DC80-DA50-13FC-6EBEE8A8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7A82FC9-BB18-C383-06A3-B7935FEE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38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F8015-2951-C7D3-8A04-F738321B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06155E-203E-004D-7D5E-FA35292CA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6D9569-6EF0-7750-C63E-06AC2945A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D7E1D6E-D1DB-F936-3CEB-10047F9B3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012655-2FED-6FE9-CC74-8F9AD5B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ED657-DBB3-9A87-91EF-684F7149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54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108184-F26A-006A-1AE9-4F6164FC9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C621715-CCE0-C6C2-BEB3-BC37FCA3B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327519A-88EF-EDBA-2ABC-DBE4325D8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15AF82-1C4F-0C5D-0BD2-2FACED089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43C66B9-3580-7B2B-B9B9-5C0FE33D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D082617-7AA3-D814-7562-54BFB53A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2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Interface gráfica do usuário&#10;&#10;Descrição gerada automaticamente com confiança baixa">
            <a:extLst>
              <a:ext uri="{FF2B5EF4-FFF2-40B4-BE49-F238E27FC236}">
                <a16:creationId xmlns:a16="http://schemas.microsoft.com/office/drawing/2014/main" id="{41946B71-5FA3-95F1-D94C-65E4AF2E727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39636" y="2939635"/>
            <a:ext cx="6858000" cy="97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0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2549-E0D2-9A6C-ACAE-A169A6EB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DD1C11D-775D-198E-AF49-F99FA728EF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93" t="10541" r="354"/>
          <a:stretch/>
        </p:blipFill>
        <p:spPr>
          <a:xfrm>
            <a:off x="10001" y="0"/>
            <a:ext cx="12182000" cy="6851672"/>
          </a:xfrm>
          <a:prstGeom prst="rect">
            <a:avLst/>
          </a:prstGeom>
        </p:spPr>
      </p:pic>
      <p:grpSp>
        <p:nvGrpSpPr>
          <p:cNvPr id="8" name="Agrupar 7">
            <a:extLst>
              <a:ext uri="{FF2B5EF4-FFF2-40B4-BE49-F238E27FC236}">
                <a16:creationId xmlns:a16="http://schemas.microsoft.com/office/drawing/2014/main" id="{DD806CFA-F5C1-D1A2-E5E3-9C7C7085710E}"/>
              </a:ext>
            </a:extLst>
          </p:cNvPr>
          <p:cNvGrpSpPr/>
          <p:nvPr/>
        </p:nvGrpSpPr>
        <p:grpSpPr>
          <a:xfrm>
            <a:off x="126124" y="-1"/>
            <a:ext cx="12055875" cy="2560259"/>
            <a:chOff x="126124" y="-1"/>
            <a:chExt cx="12055875" cy="2560259"/>
          </a:xfrm>
        </p:grpSpPr>
        <p:pic>
          <p:nvPicPr>
            <p:cNvPr id="4" name="Imagem 3" descr="Interface gráfica do usuário&#10;&#10;Descrição gerada automaticamente com confiança baixa">
              <a:extLst>
                <a:ext uri="{FF2B5EF4-FFF2-40B4-BE49-F238E27FC236}">
                  <a16:creationId xmlns:a16="http://schemas.microsoft.com/office/drawing/2014/main" id="{137647CE-3309-262A-0168-911B1908AC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0"/>
            <a:stretch/>
          </p:blipFill>
          <p:spPr>
            <a:xfrm>
              <a:off x="126124" y="814700"/>
              <a:ext cx="12055875" cy="1745558"/>
            </a:xfrm>
            <a:prstGeom prst="rect">
              <a:avLst/>
            </a:prstGeom>
          </p:spPr>
        </p:pic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30EF4ABE-094D-E5BE-460E-865E77D492D8}"/>
                </a:ext>
              </a:extLst>
            </p:cNvPr>
            <p:cNvCxnSpPr/>
            <p:nvPr/>
          </p:nvCxnSpPr>
          <p:spPr>
            <a:xfrm>
              <a:off x="311433" y="-1"/>
              <a:ext cx="0" cy="2088000"/>
            </a:xfrm>
            <a:prstGeom prst="line">
              <a:avLst/>
            </a:prstGeom>
            <a:ln w="58674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AB8B7B0-6B59-DF42-06A6-1E12A38BD723}"/>
                </a:ext>
              </a:extLst>
            </p:cNvPr>
            <p:cNvSpPr txBox="1"/>
            <p:nvPr/>
          </p:nvSpPr>
          <p:spPr>
            <a:xfrm>
              <a:off x="3388290" y="939451"/>
              <a:ext cx="8523726" cy="7515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pt-BR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ET03</a:t>
              </a: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b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Gestão e tecnologias orientadas à adaptação e mitigação dos efeitos das mudanças climáticas globais</a:t>
              </a:r>
            </a:p>
            <a:p>
              <a:pPr algn="r"/>
              <a:endParaRPr lang="pt-BR"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 de abril</a:t>
              </a:r>
            </a:p>
          </p:txBody>
        </p:sp>
      </p:grpSp>
      <p:sp>
        <p:nvSpPr>
          <p:cNvPr id="5" name="CaixaDeTexto 4">
            <a:extLst>
              <a:ext uri="{FF2B5EF4-FFF2-40B4-BE49-F238E27FC236}">
                <a16:creationId xmlns:a16="http://schemas.microsoft.com/office/drawing/2014/main" id="{8732DB6D-DFFC-4D32-BAF2-B72C90A371CC}"/>
              </a:ext>
            </a:extLst>
          </p:cNvPr>
          <p:cNvSpPr txBox="1"/>
          <p:nvPr/>
        </p:nvSpPr>
        <p:spPr>
          <a:xfrm>
            <a:off x="301595" y="3121578"/>
            <a:ext cx="11601329" cy="32389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DO ARTIGO</a:t>
            </a:r>
          </a:p>
          <a:p>
            <a:pPr algn="r">
              <a:spcAft>
                <a:spcPts val="600"/>
              </a:spcAft>
            </a:pPr>
            <a:r>
              <a:rPr lang="pt-B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SUBTÍTULO DO ARTIGO</a:t>
            </a:r>
          </a:p>
          <a:p>
            <a:pPr>
              <a:spcAft>
                <a:spcPts val="600"/>
              </a:spcAft>
            </a:pPr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</p:txBody>
      </p:sp>
    </p:spTree>
    <p:extLst>
      <p:ext uri="{BB962C8B-B14F-4D97-AF65-F5344CB8AC3E}">
        <p14:creationId xmlns:p14="http://schemas.microsoft.com/office/powerpoint/2010/main" val="31235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DBADD8AE-2BE1-FB4D-E714-F37124C6DD00}"/>
              </a:ext>
            </a:extLst>
          </p:cNvPr>
          <p:cNvSpPr txBox="1"/>
          <p:nvPr/>
        </p:nvSpPr>
        <p:spPr>
          <a:xfrm>
            <a:off x="1238587" y="480239"/>
            <a:ext cx="10666997" cy="5904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ORIENTAÇÕES GERAIS PARA APRESENTAÇÃO ORAL</a:t>
            </a:r>
          </a:p>
          <a:p>
            <a:pPr algn="just">
              <a:spcAft>
                <a:spcPts val="400"/>
              </a:spcAft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apresentação dos artigos deve ser feita no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dia e horário programados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(https://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www.sisgeenco.com.br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/eventos/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/2024/ e http://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bit.ly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3TOTrCM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).  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limite máximo por apresentação é de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10 (dez) minutos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exposição oral deve ser feita por somente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um(a) dos(as) autores(as)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, devidamente inscrito(a) no evento e com o pagamento da sua inscrição comprovado por e-mail (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– data limite para pagamento: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25 de março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– chave PIX: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Pelo mesmo e-mail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, deve ser informado o nome do(a) apresentador(a) e o modo de apresentação do trabalho no evento –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presencial ou remoto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– até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26 de março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apresentação deve ser restrita aos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principais aspectos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do artigo submetido e aprovado. A critério dos(as) autores(as), pode ser inserida uma final seção de agradecimentos.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arquivo em extensão .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ou .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pptx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deve ser encaminhado para o e-mail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até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01 de abril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8788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369</Words>
  <Application>Microsoft Office PowerPoint</Application>
  <PresentationFormat>Widescreen</PresentationFormat>
  <Paragraphs>20</Paragraphs>
  <Slides>2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14</cp:revision>
  <dcterms:created xsi:type="dcterms:W3CDTF">2024-03-20T19:14:11Z</dcterms:created>
  <dcterms:modified xsi:type="dcterms:W3CDTF">2024-03-21T22:35:34Z</dcterms:modified>
</cp:coreProperties>
</file>